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FBEA0-A67F-2C11-CD9C-68784757B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5B6A2B4-1A8D-1FF7-101B-4F573D9F9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033ED6-901B-235D-BC4E-A9C5987B5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763C-A4CD-4157-BBB9-4418A8EBDC4E}" type="datetimeFigureOut">
              <a:rPr lang="zh-CN" altLang="en-US" smtClean="0"/>
              <a:t>2024/1/8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B0E8B9-A2A8-A6D1-69D7-54D805BDF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9DBC99-A3B0-8364-9714-A344105CE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AC51B-C9E1-48DA-82CF-5985E3330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05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8DE31-8B14-E69F-1876-68BD6B1C1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4D92FE-E99F-0965-C061-0E880568F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98109D-A2AF-467A-9561-7D8DAACA4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763C-A4CD-4157-BBB9-4418A8EBDC4E}" type="datetimeFigureOut">
              <a:rPr lang="zh-CN" altLang="en-US" smtClean="0"/>
              <a:t>2024/1/8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9ED9BC-6FA1-C02C-E23D-DF5489F8B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73AC2C-14DD-D57C-BF16-9ADA472D2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AC51B-C9E1-48DA-82CF-5985E3330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467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29F592-3328-BD9A-73AD-B95E52980D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340E58-A806-3966-87FF-C3209003A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FE9851-D39F-D55A-BB83-B206085A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763C-A4CD-4157-BBB9-4418A8EBDC4E}" type="datetimeFigureOut">
              <a:rPr lang="zh-CN" altLang="en-US" smtClean="0"/>
              <a:t>2024/1/8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D3F5E3-2662-DD0B-E439-491942E54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228C56-C37C-C9D5-1B91-ACA4A65BD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AC51B-C9E1-48DA-82CF-5985E3330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479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AA04D8-D9B8-B9A3-D14C-4E835C75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7D749B-BA6F-9B59-48F3-8DB7432A2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8A2339-99C3-7A61-80D3-C231DAFB8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763C-A4CD-4157-BBB9-4418A8EBDC4E}" type="datetimeFigureOut">
              <a:rPr lang="zh-CN" altLang="en-US" smtClean="0"/>
              <a:t>2024/1/8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BBD4C3-E8F3-7D9D-5BC9-663D2AF6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06382B-3A98-3D25-6788-AF73CC4E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AC51B-C9E1-48DA-82CF-5985E3330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54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9A4A22-7005-E94E-EAD8-225A2321F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AE9119-219C-903C-1C0A-EAF1F9C3B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5B3F5D-3423-14C8-5608-0DBAF12FC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763C-A4CD-4157-BBB9-4418A8EBDC4E}" type="datetimeFigureOut">
              <a:rPr lang="zh-CN" altLang="en-US" smtClean="0"/>
              <a:t>2024/1/8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EA564C-332D-8060-30A3-C2677B07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4D221E-B0A3-B15D-5013-AA0F6485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AC51B-C9E1-48DA-82CF-5985E3330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12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FA11E-3A24-349E-BDA0-3197E8D97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D97112-8A82-95FE-EE7B-C231C3098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2ABEC4-489D-72FC-9A2E-FB7A5464D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5C6757-7FD1-2B2A-8BB5-5D086E34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763C-A4CD-4157-BBB9-4418A8EBDC4E}" type="datetimeFigureOut">
              <a:rPr lang="zh-CN" altLang="en-US" smtClean="0"/>
              <a:t>2024/1/8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5CDBD9-C98D-FD5D-36C6-581E7FC4D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9D843F-41DB-4EB8-A344-06CEA8B51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AC51B-C9E1-48DA-82CF-5985E3330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246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BEDE3-B378-6038-733F-AA8D68266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866BF3-B64D-44D2-0099-CDDB707BD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02E9B2-C5BF-B1ED-0AA6-BB7C26C87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517E39-3E87-9EB8-1ACD-B31A08002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453666-D17C-02BD-9091-C68E54A5BC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900CD4-AA63-2751-3AEB-9A4788F4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763C-A4CD-4157-BBB9-4418A8EBDC4E}" type="datetimeFigureOut">
              <a:rPr lang="zh-CN" altLang="en-US" smtClean="0"/>
              <a:t>2024/1/8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37FF540-8E78-3761-8F3E-C26868B3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5D1B42-DBD5-EBE2-1210-F49AEB0AB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AC51B-C9E1-48DA-82CF-5985E3330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33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2E8C4-FACD-A30D-1753-77F93E6A8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620AD8-E469-0528-061B-D30D26E89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763C-A4CD-4157-BBB9-4418A8EBDC4E}" type="datetimeFigureOut">
              <a:rPr lang="zh-CN" altLang="en-US" smtClean="0"/>
              <a:t>2024/1/8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1B7C85-BE8B-CCC0-ADBC-E267BACCE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BE3509-9E22-20CA-040C-A3518D0F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AC51B-C9E1-48DA-82CF-5985E3330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86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99CD2B3-FD3D-CFEE-234E-2291856C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763C-A4CD-4157-BBB9-4418A8EBDC4E}" type="datetimeFigureOut">
              <a:rPr lang="zh-CN" altLang="en-US" smtClean="0"/>
              <a:t>2024/1/8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30B4CB-F42C-41BA-5300-FBC24F24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DD635F-ACD4-B333-15D1-26918B672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AC51B-C9E1-48DA-82CF-5985E3330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051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46EE38-8911-4408-E892-89838D06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64C840-B011-7C66-36E0-CEE7B520A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3D8C03-8349-19AE-AD7A-811141536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0B2BD8-CE86-413A-BBB4-0A3878944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763C-A4CD-4157-BBB9-4418A8EBDC4E}" type="datetimeFigureOut">
              <a:rPr lang="zh-CN" altLang="en-US" smtClean="0"/>
              <a:t>2024/1/8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156A79-BACB-5D64-37B7-C367A6E3E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FF5C97-4D30-8F22-887B-9AB6DF3AA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AC51B-C9E1-48DA-82CF-5985E3330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176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5B23E-8190-A399-68F0-FE450711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6C6793-28A6-8E92-4B2D-E1A25BA46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A1D2ED-3829-BC73-1AE3-8BE9F12DF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4B6FF8-B92D-75BF-DD7F-1387EE5CF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763C-A4CD-4157-BBB9-4418A8EBDC4E}" type="datetimeFigureOut">
              <a:rPr lang="zh-CN" altLang="en-US" smtClean="0"/>
              <a:t>2024/1/8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AC0A2C-73C5-AA66-A68B-FDAA51AB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18C2CA-9FAD-D562-9168-D73DC0AB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AC51B-C9E1-48DA-82CF-5985E3330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01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F22ED0-0861-E613-DC51-5D1E62AB8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D44529-AECB-0890-956C-C020C4263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4E0B80-FB23-0671-FCBB-97C2A2B16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0763C-A4CD-4157-BBB9-4418A8EBDC4E}" type="datetimeFigureOut">
              <a:rPr lang="zh-CN" altLang="en-US" smtClean="0"/>
              <a:t>2024/1/8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A04752-6CA9-4B4B-EFA7-DE7B786DD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12C8CF-D96B-3D0B-9450-B7DBAB9A7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AC51B-C9E1-48DA-82CF-5985E3330A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11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cai.mpi-inf.mpg.de/projects/DragGAN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spaces/DragGan/DragGa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2D17A-6703-1D24-703A-573BFCFAF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362" y="1814623"/>
            <a:ext cx="11171276" cy="1564758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32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Drag Your GAN: Interactive Point-based Manipulation on the Generative Image Manifold</a:t>
            </a:r>
            <a:endParaRPr lang="zh-CN" altLang="en-US" sz="32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F784D4-0A86-ADA9-C059-859FA14C5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76419"/>
            <a:ext cx="9144000" cy="409981"/>
          </a:xfrm>
        </p:spPr>
        <p:txBody>
          <a:bodyPr>
            <a:norm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张涛</a:t>
            </a: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BDB72863-B5B7-F167-303A-4A1FCA206596}"/>
              </a:ext>
            </a:extLst>
          </p:cNvPr>
          <p:cNvSpPr txBox="1">
            <a:spLocks/>
          </p:cNvSpPr>
          <p:nvPr/>
        </p:nvSpPr>
        <p:spPr>
          <a:xfrm>
            <a:off x="2537638" y="3785449"/>
            <a:ext cx="9144000" cy="4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基于生成模型的实时交互式图像编辑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5925BAF6-D966-3957-7D7F-F0CF857C2A10}"/>
              </a:ext>
            </a:extLst>
          </p:cNvPr>
          <p:cNvSpPr txBox="1">
            <a:spLocks/>
          </p:cNvSpPr>
          <p:nvPr/>
        </p:nvSpPr>
        <p:spPr>
          <a:xfrm>
            <a:off x="1524000" y="1166609"/>
            <a:ext cx="9144000" cy="4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SIGGRAPH 2023</a:t>
            </a:r>
            <a:endParaRPr lang="zh-CN" altLang="en-US" sz="2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9744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6F9D2-EDD7-1614-22BC-EB0E797A4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7887"/>
            <a:ext cx="10515600" cy="591805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317320-1D7B-C6BB-86F0-5F1D631BD0D8}"/>
              </a:ext>
            </a:extLst>
          </p:cNvPr>
          <p:cNvSpPr txBox="1"/>
          <p:nvPr/>
        </p:nvSpPr>
        <p:spPr>
          <a:xfrm>
            <a:off x="838201" y="1842239"/>
            <a:ext cx="11353800" cy="2935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提出了更具普适性，更灵活，更精准的基于拖拽式的图像编辑方法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提出了非常简明的运动监督和点跟踪的方法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能够完成非常逼真，符合物体本身性质的图像编辑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能够完成一般性的真实图像编辑，但对于超出训练数据分布的图片编辑效果较差</a:t>
            </a:r>
          </a:p>
        </p:txBody>
      </p:sp>
    </p:spTree>
    <p:extLst>
      <p:ext uri="{BB962C8B-B14F-4D97-AF65-F5344CB8AC3E}">
        <p14:creationId xmlns:p14="http://schemas.microsoft.com/office/powerpoint/2010/main" val="2912716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B10B407-8235-68E9-6082-B38ADFDBDED0}"/>
              </a:ext>
            </a:extLst>
          </p:cNvPr>
          <p:cNvSpPr txBox="1"/>
          <p:nvPr/>
        </p:nvSpPr>
        <p:spPr>
          <a:xfrm>
            <a:off x="3695343" y="2828835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130213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6F9D2-EDD7-1614-22BC-EB0E797A4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1805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图像编辑相关工作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D47A2D-E3AC-0704-75D1-D714E881D3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3" b="2031"/>
          <a:stretch/>
        </p:blipFill>
        <p:spPr bwMode="auto">
          <a:xfrm>
            <a:off x="838199" y="1003004"/>
            <a:ext cx="4721417" cy="22384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B41E593-E6F1-5528-A6BB-FB0CCD85ABAC}"/>
              </a:ext>
            </a:extLst>
          </p:cNvPr>
          <p:cNvSpPr txBox="1"/>
          <p:nvPr/>
        </p:nvSpPr>
        <p:spPr>
          <a:xfrm>
            <a:off x="2067828" y="328751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基于监督标签的方法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57B4B8-60DF-B522-2284-73061642C4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2"/>
          <a:stretch/>
        </p:blipFill>
        <p:spPr bwMode="auto">
          <a:xfrm>
            <a:off x="6632386" y="908186"/>
            <a:ext cx="3792559" cy="23332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EC08DE-FA04-DCC9-6033-F66C37C1798C}"/>
              </a:ext>
            </a:extLst>
          </p:cNvPr>
          <p:cNvSpPr txBox="1"/>
          <p:nvPr/>
        </p:nvSpPr>
        <p:spPr>
          <a:xfrm>
            <a:off x="7513001" y="328751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基于语义图的方法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ED2151-BB93-EF16-60EA-0298828F9F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97"/>
          <a:stretch/>
        </p:blipFill>
        <p:spPr bwMode="auto">
          <a:xfrm>
            <a:off x="996801" y="3656842"/>
            <a:ext cx="4404212" cy="2746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231DBC8-1D8B-3C87-171D-68DCC9C19870}"/>
              </a:ext>
            </a:extLst>
          </p:cNvPr>
          <p:cNvSpPr txBox="1"/>
          <p:nvPr/>
        </p:nvSpPr>
        <p:spPr>
          <a:xfrm>
            <a:off x="2067828" y="640350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基于文本驱动的方法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048B69-738E-172D-886A-7374F9BCEDBA}"/>
              </a:ext>
            </a:extLst>
          </p:cNvPr>
          <p:cNvSpPr txBox="1"/>
          <p:nvPr/>
        </p:nvSpPr>
        <p:spPr>
          <a:xfrm>
            <a:off x="6632386" y="3860377"/>
            <a:ext cx="4570482" cy="2543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以往经典图像编辑方法不能兼顾以下特性：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适用范围广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使用方式灵活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编辑部位精准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DragGAN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开创了拖拽式图像编辑的方法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1583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6F9D2-EDD7-1614-22BC-EB0E797A4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1805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拖拽式图像编辑</a:t>
            </a:r>
          </a:p>
        </p:txBody>
      </p:sp>
      <p:pic>
        <p:nvPicPr>
          <p:cNvPr id="1026" name="Picture 2" descr="新闻模板-北京东方国学院">
            <a:extLst>
              <a:ext uri="{FF2B5EF4-FFF2-40B4-BE49-F238E27FC236}">
                <a16:creationId xmlns:a16="http://schemas.microsoft.com/office/drawing/2014/main" id="{E281007B-0E08-4DCF-A30C-CB5159775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63236"/>
            <a:ext cx="5944597" cy="395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C191BA9-00DA-8B5A-416A-81B819E783A9}"/>
              </a:ext>
            </a:extLst>
          </p:cNvPr>
          <p:cNvSpPr txBox="1"/>
          <p:nvPr/>
        </p:nvSpPr>
        <p:spPr>
          <a:xfrm>
            <a:off x="2664031" y="532543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灵感来源：皮影戏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44E7BF-66EB-B433-D47C-4E96AFE75F67}"/>
              </a:ext>
            </a:extLst>
          </p:cNvPr>
          <p:cNvSpPr txBox="1"/>
          <p:nvPr/>
        </p:nvSpPr>
        <p:spPr>
          <a:xfrm>
            <a:off x="7491211" y="1037455"/>
            <a:ext cx="4218779" cy="4203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DragGAN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实现的效果：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项目展示网址：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hlinkClick r:id="rId3"/>
              </a:rPr>
              <a:t>Drag Your GAN: Interactive Point-based Manipulation on the Generative Image Manifold (mpg.de)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可实操网址：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hlinkClick r:id="rId4"/>
              </a:rPr>
              <a:t>DragGan</a:t>
            </a:r>
            <a:r>
              <a:rPr lang="en-US" altLang="zh-CN" dirty="0">
                <a:hlinkClick r:id="rId4"/>
              </a:rPr>
              <a:t> - Drag Your GAN - a Hugging Face Space by </a:t>
            </a:r>
            <a:r>
              <a:rPr lang="en-US" altLang="zh-CN" dirty="0" err="1">
                <a:hlinkClick r:id="rId4"/>
              </a:rPr>
              <a:t>DragGan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6946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6F9D2-EDD7-1614-22BC-EB0E797A4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1805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3C3D6D-964F-DB9F-7569-AF33AD67DC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8"/>
          <a:stretch/>
        </p:blipFill>
        <p:spPr bwMode="auto">
          <a:xfrm>
            <a:off x="838200" y="1124189"/>
            <a:ext cx="10291809" cy="28226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167261B-4E68-4C03-16B2-ECDA9D1268E4}"/>
              </a:ext>
            </a:extLst>
          </p:cNvPr>
          <p:cNvSpPr txBox="1"/>
          <p:nvPr/>
        </p:nvSpPr>
        <p:spPr>
          <a:xfrm>
            <a:off x="928874" y="4114075"/>
            <a:ext cx="10110460" cy="2120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把拖拽过程分解成多次小步伐地拖拽，每次小步伐的拖拽又可以分为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运动监督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点追踪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两个过程，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如此循环往复地向下执行，直到到达指定的目标点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运动监督：通过更新隐变量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，实现图像的移动，即图像的编辑过程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点跟踪：实现锚点重新定位到语义相同的位置，便于下次小步伐的拖拽</a:t>
            </a:r>
          </a:p>
        </p:txBody>
      </p:sp>
    </p:spTree>
    <p:extLst>
      <p:ext uri="{BB962C8B-B14F-4D97-AF65-F5344CB8AC3E}">
        <p14:creationId xmlns:p14="http://schemas.microsoft.com/office/powerpoint/2010/main" val="1107209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6F9D2-EDD7-1614-22BC-EB0E797A4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1805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运动监督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9ED93D-3895-91DE-29E3-84F3437DF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6" b="4526"/>
          <a:stretch/>
        </p:blipFill>
        <p:spPr bwMode="auto">
          <a:xfrm>
            <a:off x="838200" y="1392145"/>
            <a:ext cx="6704038" cy="44061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DB7D07-B139-C4D2-602B-9942F52D3380}"/>
              </a:ext>
            </a:extLst>
          </p:cNvPr>
          <p:cNvSpPr txBox="1"/>
          <p:nvPr/>
        </p:nvSpPr>
        <p:spPr>
          <a:xfrm>
            <a:off x="7953153" y="1392145"/>
            <a:ext cx="3785191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实现细节：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将图像的移动转为对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 map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对应点的移动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每次小步伐移动时，让小步伐移动目标位置的值与当前位置的值进行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计算，更新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从而实现图像移动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0CB46BE-A705-C74C-AC73-A12640C31361}"/>
              </a:ext>
            </a:extLst>
          </p:cNvPr>
          <p:cNvSpPr/>
          <p:nvPr/>
        </p:nvSpPr>
        <p:spPr>
          <a:xfrm>
            <a:off x="838200" y="1285819"/>
            <a:ext cx="4400107" cy="309053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99AA4EB-F0E1-5100-0457-1B946D06F1D8}"/>
              </a:ext>
            </a:extLst>
          </p:cNvPr>
          <p:cNvCxnSpPr/>
          <p:nvPr/>
        </p:nvCxnSpPr>
        <p:spPr>
          <a:xfrm flipV="1">
            <a:off x="5238307" y="1176670"/>
            <a:ext cx="404037" cy="425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16F03C8-8F15-F210-A27C-9D2A1178A4A5}"/>
              </a:ext>
            </a:extLst>
          </p:cNvPr>
          <p:cNvSpPr txBox="1"/>
          <p:nvPr/>
        </p:nvSpPr>
        <p:spPr>
          <a:xfrm>
            <a:off x="5542002" y="95693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运动监督过程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B7C7C7-C264-6B02-37A6-CC1A8700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798289"/>
            <a:ext cx="6769448" cy="920797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A0C81868-4012-177C-C281-B36475F85D0F}"/>
              </a:ext>
            </a:extLst>
          </p:cNvPr>
          <p:cNvSpPr/>
          <p:nvPr/>
        </p:nvSpPr>
        <p:spPr>
          <a:xfrm>
            <a:off x="1424763" y="5798289"/>
            <a:ext cx="3671777" cy="985283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9030462-C0B4-9911-1AEA-6552B7335CC9}"/>
              </a:ext>
            </a:extLst>
          </p:cNvPr>
          <p:cNvSpPr/>
          <p:nvPr/>
        </p:nvSpPr>
        <p:spPr>
          <a:xfrm>
            <a:off x="5259573" y="5794745"/>
            <a:ext cx="2282665" cy="985283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F620D82-AE6C-BA64-DABA-4DE01C8DB2C2}"/>
              </a:ext>
            </a:extLst>
          </p:cNvPr>
          <p:cNvSpPr/>
          <p:nvPr/>
        </p:nvSpPr>
        <p:spPr>
          <a:xfrm>
            <a:off x="1811362" y="2801290"/>
            <a:ext cx="694660" cy="66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3FFC7B-2894-EE83-703C-89669D7C0C9C}"/>
              </a:ext>
            </a:extLst>
          </p:cNvPr>
          <p:cNvSpPr txBox="1"/>
          <p:nvPr/>
        </p:nvSpPr>
        <p:spPr>
          <a:xfrm>
            <a:off x="2874166" y="5801833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邻域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50A6CD-B91A-33A4-AB56-D46AC34F85C7}"/>
              </a:ext>
            </a:extLst>
          </p:cNvPr>
          <p:cNvSpPr txBox="1"/>
          <p:nvPr/>
        </p:nvSpPr>
        <p:spPr>
          <a:xfrm>
            <a:off x="6014420" y="580625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653BF9C-D8F9-6C78-1CDB-B7FC00AA307E}"/>
              </a:ext>
            </a:extLst>
          </p:cNvPr>
          <p:cNvCxnSpPr/>
          <p:nvPr/>
        </p:nvCxnSpPr>
        <p:spPr>
          <a:xfrm flipV="1">
            <a:off x="7152586" y="5727681"/>
            <a:ext cx="404037" cy="425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C14FC32-7009-E38A-C83F-9317E2DF82B7}"/>
              </a:ext>
            </a:extLst>
          </p:cNvPr>
          <p:cNvSpPr txBox="1"/>
          <p:nvPr/>
        </p:nvSpPr>
        <p:spPr>
          <a:xfrm>
            <a:off x="7473583" y="5508634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表示该像素点是否被遮罩</a:t>
            </a:r>
          </a:p>
        </p:txBody>
      </p:sp>
    </p:spTree>
    <p:extLst>
      <p:ext uri="{BB962C8B-B14F-4D97-AF65-F5344CB8AC3E}">
        <p14:creationId xmlns:p14="http://schemas.microsoft.com/office/powerpoint/2010/main" val="75223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6F9D2-EDD7-1614-22BC-EB0E797A4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1805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点跟踪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9ED93D-3895-91DE-29E3-84F3437DF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6" b="4526"/>
          <a:stretch/>
        </p:blipFill>
        <p:spPr bwMode="auto">
          <a:xfrm>
            <a:off x="838200" y="1392145"/>
            <a:ext cx="6704038" cy="44061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DB7D07-B139-C4D2-602B-9942F52D3380}"/>
              </a:ext>
            </a:extLst>
          </p:cNvPr>
          <p:cNvSpPr txBox="1"/>
          <p:nvPr/>
        </p:nvSpPr>
        <p:spPr>
          <a:xfrm>
            <a:off x="7953153" y="1392145"/>
            <a:ext cx="3785191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实现细节：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对于更新后的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 map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，在当前点的一个领域范围内找到与当前点的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 map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值最接近的那个点，即为更新后的锚点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0CB46BE-A705-C74C-AC73-A12640C31361}"/>
              </a:ext>
            </a:extLst>
          </p:cNvPr>
          <p:cNvSpPr/>
          <p:nvPr/>
        </p:nvSpPr>
        <p:spPr>
          <a:xfrm>
            <a:off x="3012558" y="2431311"/>
            <a:ext cx="4649972" cy="194503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99AA4EB-F0E1-5100-0457-1B946D06F1D8}"/>
              </a:ext>
            </a:extLst>
          </p:cNvPr>
          <p:cNvCxnSpPr/>
          <p:nvPr/>
        </p:nvCxnSpPr>
        <p:spPr>
          <a:xfrm flipV="1">
            <a:off x="5339983" y="2006009"/>
            <a:ext cx="404037" cy="425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16F03C8-8F15-F210-A27C-9D2A1178A4A5}"/>
              </a:ext>
            </a:extLst>
          </p:cNvPr>
          <p:cNvSpPr txBox="1"/>
          <p:nvPr/>
        </p:nvSpPr>
        <p:spPr>
          <a:xfrm>
            <a:off x="5662504" y="179820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点跟踪过程</a:t>
            </a:r>
          </a:p>
        </p:txBody>
      </p:sp>
    </p:spTree>
    <p:extLst>
      <p:ext uri="{BB962C8B-B14F-4D97-AF65-F5344CB8AC3E}">
        <p14:creationId xmlns:p14="http://schemas.microsoft.com/office/powerpoint/2010/main" val="110102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6F9D2-EDD7-1614-22BC-EB0E797A4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1805"/>
          </a:xfrm>
        </p:spPr>
        <p:txBody>
          <a:bodyPr>
            <a:normAutofit/>
          </a:bodyPr>
          <a:lstStyle/>
          <a:p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StyleGAN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DD0C8F-8C1F-5B9B-1C34-BF6CABB959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0"/>
          <a:stretch/>
        </p:blipFill>
        <p:spPr bwMode="auto">
          <a:xfrm>
            <a:off x="838200" y="1211026"/>
            <a:ext cx="5274310" cy="45777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58E3873-74CE-8ADE-496C-67A94E1C5C45}"/>
              </a:ext>
            </a:extLst>
          </p:cNvPr>
          <p:cNvSpPr txBox="1"/>
          <p:nvPr/>
        </p:nvSpPr>
        <p:spPr>
          <a:xfrm>
            <a:off x="6329916" y="956930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实现细节：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输入变为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const + noise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隐变量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作为风格控制的输入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使用到了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风格迁移模块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91C6A8-3338-DEF4-9A8B-AD3AFF329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2" t="21843" r="19459" b="41584"/>
          <a:stretch/>
        </p:blipFill>
        <p:spPr bwMode="auto">
          <a:xfrm>
            <a:off x="6481099" y="3490189"/>
            <a:ext cx="2570971" cy="6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7E74CFF-5C61-D10B-ADE8-C21479784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8"/>
          <a:stretch/>
        </p:blipFill>
        <p:spPr bwMode="auto">
          <a:xfrm>
            <a:off x="6350945" y="4239008"/>
            <a:ext cx="2787729" cy="133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9E2A467-63AD-0B50-CE01-E209C8B1A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t="1" r="21766" b="78727"/>
          <a:stretch/>
        </p:blipFill>
        <p:spPr bwMode="auto">
          <a:xfrm>
            <a:off x="9330624" y="3490189"/>
            <a:ext cx="2570971" cy="61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EFD3A6A-8027-A3DB-0C04-376F7C850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4"/>
          <a:stretch/>
        </p:blipFill>
        <p:spPr bwMode="auto">
          <a:xfrm>
            <a:off x="9147423" y="4239009"/>
            <a:ext cx="2796478" cy="133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0ACED5E-7234-828A-A5A8-3A447CD5ED77}"/>
              </a:ext>
            </a:extLst>
          </p:cNvPr>
          <p:cNvSpPr/>
          <p:nvPr/>
        </p:nvSpPr>
        <p:spPr>
          <a:xfrm>
            <a:off x="6359694" y="2988255"/>
            <a:ext cx="2787729" cy="2790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1694B34-466A-6DF5-51B4-5595494465CE}"/>
              </a:ext>
            </a:extLst>
          </p:cNvPr>
          <p:cNvSpPr/>
          <p:nvPr/>
        </p:nvSpPr>
        <p:spPr>
          <a:xfrm>
            <a:off x="9156172" y="2988255"/>
            <a:ext cx="2787729" cy="2790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D5DDAC8-7C07-3AD9-1955-F4344C381814}"/>
              </a:ext>
            </a:extLst>
          </p:cNvPr>
          <p:cNvSpPr txBox="1"/>
          <p:nvPr/>
        </p:nvSpPr>
        <p:spPr>
          <a:xfrm>
            <a:off x="7331474" y="2988255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D877E7E-40D6-5D95-D7A7-8749F7878C2D}"/>
              </a:ext>
            </a:extLst>
          </p:cNvPr>
          <p:cNvSpPr txBox="1"/>
          <p:nvPr/>
        </p:nvSpPr>
        <p:spPr>
          <a:xfrm>
            <a:off x="9991664" y="29882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</a:p>
        </p:txBody>
      </p:sp>
    </p:spTree>
    <p:extLst>
      <p:ext uri="{BB962C8B-B14F-4D97-AF65-F5344CB8AC3E}">
        <p14:creationId xmlns:p14="http://schemas.microsoft.com/office/powerpoint/2010/main" val="2393519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6F9D2-EDD7-1614-22BC-EB0E797A4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1805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消融实验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89ECB3-69E9-62E6-E43D-73B3A87A88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30" r="5415" b="5033"/>
          <a:stretch/>
        </p:blipFill>
        <p:spPr bwMode="auto">
          <a:xfrm>
            <a:off x="964845" y="1601987"/>
            <a:ext cx="4988560" cy="14814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08C4BC-14FE-EDC3-34AE-E315129970D1}"/>
              </a:ext>
            </a:extLst>
          </p:cNvPr>
          <p:cNvSpPr txBox="1"/>
          <p:nvPr/>
        </p:nvSpPr>
        <p:spPr>
          <a:xfrm>
            <a:off x="964846" y="117771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带遮罩消融实验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9F907C-A5AA-92B1-97C6-E399C84167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8" r="33625" b="42847"/>
          <a:stretch/>
        </p:blipFill>
        <p:spPr bwMode="auto">
          <a:xfrm>
            <a:off x="964845" y="3511920"/>
            <a:ext cx="3988982" cy="2293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AA11F493-E6DC-D757-E5B7-DAA694B67ED6}"/>
              </a:ext>
            </a:extLst>
          </p:cNvPr>
          <p:cNvSpPr/>
          <p:nvPr/>
        </p:nvSpPr>
        <p:spPr>
          <a:xfrm>
            <a:off x="1747567" y="4831983"/>
            <a:ext cx="694660" cy="666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1126688-5F04-D14C-A415-08CFAF7AC4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" t="54297" b="8487"/>
          <a:stretch/>
        </p:blipFill>
        <p:spPr bwMode="auto">
          <a:xfrm>
            <a:off x="6238596" y="1710054"/>
            <a:ext cx="5938914" cy="13733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2CEC9D6-628E-274E-B680-DA2C75C1D05E}"/>
              </a:ext>
            </a:extLst>
          </p:cNvPr>
          <p:cNvSpPr txBox="1"/>
          <p:nvPr/>
        </p:nvSpPr>
        <p:spPr>
          <a:xfrm>
            <a:off x="6300944" y="117771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编辑出非常夸张的图片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4D86B1D-BB34-AD5D-0D25-86F78CC091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7"/>
          <a:stretch/>
        </p:blipFill>
        <p:spPr bwMode="auto">
          <a:xfrm>
            <a:off x="6300944" y="3774559"/>
            <a:ext cx="4792289" cy="24713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741E350-A2C8-FEAD-DAB0-A9DE694BF993}"/>
              </a:ext>
            </a:extLst>
          </p:cNvPr>
          <p:cNvSpPr txBox="1"/>
          <p:nvPr/>
        </p:nvSpPr>
        <p:spPr>
          <a:xfrm>
            <a:off x="6300944" y="340522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关键点抓取图片编辑</a:t>
            </a:r>
          </a:p>
        </p:txBody>
      </p:sp>
    </p:spTree>
    <p:extLst>
      <p:ext uri="{BB962C8B-B14F-4D97-AF65-F5344CB8AC3E}">
        <p14:creationId xmlns:p14="http://schemas.microsoft.com/office/powerpoint/2010/main" val="459375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6F9D2-EDD7-1614-22BC-EB0E797A4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1805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消融实验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08C4BC-14FE-EDC3-34AE-E315129970D1}"/>
              </a:ext>
            </a:extLst>
          </p:cNvPr>
          <p:cNvSpPr txBox="1"/>
          <p:nvPr/>
        </p:nvSpPr>
        <p:spPr>
          <a:xfrm>
            <a:off x="964846" y="1177713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5DCDFA-53EA-2C8D-1727-B089AA9CBA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9"/>
          <a:stretch/>
        </p:blipFill>
        <p:spPr bwMode="auto">
          <a:xfrm>
            <a:off x="838200" y="1597232"/>
            <a:ext cx="4671695" cy="16351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D00EC1-FBC5-E297-C3AE-84C072EDD8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4" t="14736" b="13927"/>
          <a:stretch/>
        </p:blipFill>
        <p:spPr bwMode="auto">
          <a:xfrm>
            <a:off x="964846" y="3282545"/>
            <a:ext cx="3780435" cy="34024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88ADD9-1F87-84AD-7260-8D93652F8D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5" b="1436"/>
          <a:stretch/>
        </p:blipFill>
        <p:spPr bwMode="auto">
          <a:xfrm>
            <a:off x="5429599" y="1694158"/>
            <a:ext cx="6766047" cy="43947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9846F88-4789-53A5-56BB-2C89856F9B73}"/>
              </a:ext>
            </a:extLst>
          </p:cNvPr>
          <p:cNvSpPr txBox="1"/>
          <p:nvPr/>
        </p:nvSpPr>
        <p:spPr>
          <a:xfrm>
            <a:off x="5994046" y="117771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对真实图片的编辑</a:t>
            </a:r>
          </a:p>
        </p:txBody>
      </p:sp>
    </p:spTree>
    <p:extLst>
      <p:ext uri="{BB962C8B-B14F-4D97-AF65-F5344CB8AC3E}">
        <p14:creationId xmlns:p14="http://schemas.microsoft.com/office/powerpoint/2010/main" val="98954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449</Words>
  <Application>Microsoft Office PowerPoint</Application>
  <PresentationFormat>宽屏</PresentationFormat>
  <Paragraphs>64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等线 Light</vt:lpstr>
      <vt:lpstr>微软雅黑</vt:lpstr>
      <vt:lpstr>Arial</vt:lpstr>
      <vt:lpstr>Office 主题​​</vt:lpstr>
      <vt:lpstr>Drag Your GAN: Interactive Point-based Manipulation on the Generative Image Manifold</vt:lpstr>
      <vt:lpstr>图像编辑相关工作</vt:lpstr>
      <vt:lpstr>拖拽式图像编辑</vt:lpstr>
      <vt:lpstr>总体流程</vt:lpstr>
      <vt:lpstr>运动监督</vt:lpstr>
      <vt:lpstr>点跟踪</vt:lpstr>
      <vt:lpstr>StyleGAN</vt:lpstr>
      <vt:lpstr>消融实验</vt:lpstr>
      <vt:lpstr>消融实验</vt:lpstr>
      <vt:lpstr>总结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 Your GAN: Interactive Point-based Manipulation on the Generative Image Manifold</dc:title>
  <dc:creator>涛 张</dc:creator>
  <cp:lastModifiedBy>涛 张</cp:lastModifiedBy>
  <cp:revision>25</cp:revision>
  <dcterms:created xsi:type="dcterms:W3CDTF">2024-01-07T01:12:20Z</dcterms:created>
  <dcterms:modified xsi:type="dcterms:W3CDTF">2024-01-08T01:47:12Z</dcterms:modified>
</cp:coreProperties>
</file>